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3" d="100"/>
          <a:sy n="83" d="100"/>
        </p:scale>
        <p:origin x="-114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8DB6E3-D171-0D49-AB01-8B05572A773A}" type="datetimeFigureOut">
              <a:rPr lang="en-US" smtClean="0"/>
              <a:pPr/>
              <a:t>1/20/2012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2CBFFA-0443-1C43-99E2-14E099BE11D6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Waynework</a:t>
            </a:r>
            <a:r>
              <a:rPr lang="en-US" dirty="0" smtClean="0"/>
              <a:t>, LLC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Network Configuration</a:t>
            </a:r>
          </a:p>
          <a:p>
            <a:r>
              <a:rPr lang="en-US" dirty="0" smtClean="0"/>
              <a:t>Level 3 (TSC)</a:t>
            </a:r>
          </a:p>
          <a:p>
            <a:r>
              <a:rPr lang="en-US" dirty="0" smtClean="0"/>
              <a:t>1-877-453-8353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Network Configuration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Augusta, GA</a:t>
            </a:r>
          </a:p>
          <a:p>
            <a:pPr lvl="1"/>
            <a:r>
              <a:rPr lang="en-US" dirty="0" smtClean="0"/>
              <a:t>T1 (Voice) Circuit ID: BBDT93929</a:t>
            </a:r>
          </a:p>
          <a:p>
            <a:pPr lvl="2"/>
            <a:r>
              <a:rPr lang="en-US" dirty="0" smtClean="0"/>
              <a:t>Pipeline: 1005GMRG</a:t>
            </a:r>
          </a:p>
          <a:p>
            <a:pPr lvl="2"/>
            <a:r>
              <a:rPr lang="en-US" dirty="0" smtClean="0"/>
              <a:t>IP Address: 4.30.48.40/29</a:t>
            </a:r>
          </a:p>
          <a:p>
            <a:pPr lvl="2"/>
            <a:r>
              <a:rPr lang="en-US" dirty="0" smtClean="0"/>
              <a:t>Subnet: 255.255.255.248</a:t>
            </a:r>
          </a:p>
          <a:p>
            <a:pPr lvl="2"/>
            <a:r>
              <a:rPr lang="en-US" dirty="0" smtClean="0"/>
              <a:t>DNS: 209.244.0.1 / .2</a:t>
            </a:r>
          </a:p>
          <a:p>
            <a:pPr lvl="1"/>
            <a:r>
              <a:rPr lang="en-US" dirty="0" smtClean="0"/>
              <a:t>T3 (Data) Circuit ID: BBDT90218</a:t>
            </a:r>
          </a:p>
          <a:p>
            <a:pPr lvl="2"/>
            <a:r>
              <a:rPr lang="en-US" dirty="0" smtClean="0"/>
              <a:t>Pipeline</a:t>
            </a:r>
          </a:p>
          <a:p>
            <a:pPr lvl="2"/>
            <a:r>
              <a:rPr lang="en-US" dirty="0" smtClean="0"/>
              <a:t>IP Address: 172.16.1.0/24</a:t>
            </a:r>
          </a:p>
          <a:p>
            <a:pPr lvl="2"/>
            <a:r>
              <a:rPr lang="en-US" dirty="0" smtClean="0"/>
              <a:t>Subnet: 255.255.255.0</a:t>
            </a:r>
          </a:p>
          <a:p>
            <a:pPr lvl="2" algn="dist"/>
            <a:endParaRPr lang="en-US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Network Configuration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Miami Lakes, FL</a:t>
            </a:r>
          </a:p>
          <a:p>
            <a:pPr lvl="1"/>
            <a:r>
              <a:rPr lang="en-US" dirty="0" smtClean="0"/>
              <a:t>T1 (Voice) Circuit ID: BBDT93939</a:t>
            </a:r>
          </a:p>
          <a:p>
            <a:pPr lvl="2"/>
            <a:r>
              <a:rPr lang="en-US" dirty="0" smtClean="0"/>
              <a:t>Pipeline: </a:t>
            </a:r>
          </a:p>
          <a:p>
            <a:pPr lvl="2"/>
            <a:r>
              <a:rPr lang="en-US" dirty="0" smtClean="0"/>
              <a:t>IP Address: 4.30.19.40/29</a:t>
            </a:r>
          </a:p>
          <a:p>
            <a:pPr lvl="2"/>
            <a:r>
              <a:rPr lang="en-US" dirty="0" smtClean="0"/>
              <a:t>Gateway: 4.30.19.41</a:t>
            </a:r>
          </a:p>
          <a:p>
            <a:pPr lvl="2"/>
            <a:r>
              <a:rPr lang="en-US" dirty="0" err="1" smtClean="0"/>
              <a:t>Edgemark</a:t>
            </a:r>
            <a:r>
              <a:rPr lang="en-US" dirty="0" smtClean="0"/>
              <a:t>: 4.30.19.42</a:t>
            </a:r>
          </a:p>
          <a:p>
            <a:pPr lvl="2"/>
            <a:r>
              <a:rPr lang="en-US" dirty="0" smtClean="0"/>
              <a:t>Sonic Wall: 4.30.19.43</a:t>
            </a:r>
          </a:p>
          <a:p>
            <a:pPr lvl="2"/>
            <a:r>
              <a:rPr lang="en-US" dirty="0" smtClean="0"/>
              <a:t>Proxy Arp: 44-45</a:t>
            </a:r>
          </a:p>
          <a:p>
            <a:pPr lvl="2"/>
            <a:r>
              <a:rPr lang="en-US" dirty="0" smtClean="0"/>
              <a:t>Subnet: 255.255.255.248</a:t>
            </a:r>
          </a:p>
          <a:p>
            <a:pPr lvl="1"/>
            <a:r>
              <a:rPr lang="en-US" dirty="0" smtClean="0"/>
              <a:t>T3 (Data) Circuit ID:</a:t>
            </a:r>
          </a:p>
          <a:p>
            <a:pPr lvl="2"/>
            <a:r>
              <a:rPr lang="en-US" dirty="0" smtClean="0"/>
              <a:t>Pipeline</a:t>
            </a:r>
          </a:p>
          <a:p>
            <a:pPr lvl="2"/>
            <a:r>
              <a:rPr lang="en-US" dirty="0" smtClean="0"/>
              <a:t>IP Address:</a:t>
            </a:r>
          </a:p>
          <a:p>
            <a:pPr lvl="2"/>
            <a:r>
              <a:rPr lang="en-US" dirty="0" smtClean="0"/>
              <a:t>Subnet:</a:t>
            </a:r>
          </a:p>
          <a:p>
            <a:pPr lvl="2" algn="dist"/>
            <a:endParaRPr lang="en-US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Network Configuration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Santa Anna, CA</a:t>
            </a:r>
          </a:p>
          <a:p>
            <a:pPr lvl="1"/>
            <a:r>
              <a:rPr lang="en-US" dirty="0" smtClean="0"/>
              <a:t>T1 (Voice/Date) Circuit ID: BBDT93927</a:t>
            </a:r>
          </a:p>
          <a:p>
            <a:pPr lvl="2"/>
            <a:r>
              <a:rPr lang="en-US" dirty="0" smtClean="0"/>
              <a:t>Pipeline: </a:t>
            </a:r>
          </a:p>
          <a:p>
            <a:pPr lvl="2"/>
            <a:r>
              <a:rPr lang="en-US" dirty="0" smtClean="0"/>
              <a:t>IP Address: 172.16.x.x</a:t>
            </a:r>
          </a:p>
          <a:p>
            <a:pPr lvl="2"/>
            <a:r>
              <a:rPr lang="en-US" dirty="0" smtClean="0"/>
              <a:t>Subnet:</a:t>
            </a:r>
          </a:p>
          <a:p>
            <a:pPr lvl="2" algn="dist"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Tickets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endParaRPr lang="en-US" dirty="0" smtClean="0"/>
          </a:p>
          <a:p>
            <a:r>
              <a:rPr lang="en-US" dirty="0" smtClean="0"/>
              <a:t>4946132</a:t>
            </a:r>
          </a:p>
          <a:p>
            <a:pPr lvl="1"/>
            <a:r>
              <a:rPr lang="en-US" dirty="0" smtClean="0"/>
              <a:t>Augusta, GA. Opened 7/18/2011. Packet losses and network IP’s incorrectly programmed into the L3 router located in Augusta. (Voice Network)</a:t>
            </a:r>
          </a:p>
          <a:p>
            <a:pPr lvl="1"/>
            <a:r>
              <a:rPr lang="en-US" dirty="0" smtClean="0"/>
              <a:t>Level 3 switched from AT&amp;T in Augusta 7/22/2011</a:t>
            </a:r>
          </a:p>
          <a:p>
            <a:r>
              <a:rPr lang="en-US" dirty="0" smtClean="0"/>
              <a:t>4966739</a:t>
            </a:r>
          </a:p>
          <a:p>
            <a:pPr lvl="1"/>
            <a:r>
              <a:rPr lang="en-US" dirty="0" smtClean="0"/>
              <a:t>7/27/2011 circuit down (1:55 pm)</a:t>
            </a:r>
          </a:p>
          <a:p>
            <a:pPr lvl="1"/>
            <a:r>
              <a:rPr lang="en-US" dirty="0" smtClean="0"/>
              <a:t>2:24 pm requested escalation, power cycled router no change in issue.</a:t>
            </a:r>
          </a:p>
          <a:p>
            <a:pPr lvl="1"/>
            <a:r>
              <a:rPr lang="en-US" dirty="0" smtClean="0"/>
              <a:t>Restored 4/28/2011 at 11 pm</a:t>
            </a:r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Tickets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RFO 4973493</a:t>
            </a:r>
          </a:p>
          <a:p>
            <a:pPr lvl="1"/>
            <a:r>
              <a:rPr lang="en-US" dirty="0" smtClean="0"/>
              <a:t>Received RFO, file in email 8/1/2011 and filed under Level 3 in Exchange.</a:t>
            </a:r>
          </a:p>
          <a:p>
            <a:pPr lvl="1"/>
            <a:r>
              <a:rPr lang="en-US" dirty="0" smtClean="0"/>
              <a:t>Contacted Level 3 to speak to a manager about our SLA.</a:t>
            </a:r>
          </a:p>
          <a:p>
            <a:r>
              <a:rPr lang="en-US" dirty="0" smtClean="0"/>
              <a:t>5088798</a:t>
            </a:r>
          </a:p>
          <a:p>
            <a:pPr lvl="1"/>
            <a:r>
              <a:rPr lang="en-US" dirty="0" smtClean="0"/>
              <a:t>9/20/2011</a:t>
            </a:r>
          </a:p>
          <a:p>
            <a:pPr lvl="1"/>
            <a:r>
              <a:rPr lang="en-US" dirty="0" smtClean="0"/>
              <a:t>Firewall issue with VOIP phones. Jeff at </a:t>
            </a:r>
            <a:r>
              <a:rPr lang="en-US" dirty="0" err="1" smtClean="0"/>
              <a:t>CommX</a:t>
            </a:r>
            <a:r>
              <a:rPr lang="en-US" dirty="0" smtClean="0"/>
              <a:t> to provide IP of servers to pass through L3 firewall.</a:t>
            </a:r>
          </a:p>
          <a:p>
            <a:pPr lvl="1"/>
            <a:endParaRPr lang="en-US" dirty="0" smtClean="0"/>
          </a:p>
          <a:p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Tickets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5136119</a:t>
            </a:r>
          </a:p>
          <a:p>
            <a:pPr lvl="1"/>
            <a:r>
              <a:rPr lang="en-US" dirty="0" smtClean="0"/>
              <a:t>Oct 10, 2011</a:t>
            </a:r>
          </a:p>
          <a:p>
            <a:pPr lvl="1"/>
            <a:r>
              <a:rPr lang="en-US" dirty="0" smtClean="0"/>
              <a:t>Getting ready for VOIP Hot Cut in FL. Requested L3 to perform a HC on the circuit prior to hot cut.</a:t>
            </a:r>
          </a:p>
          <a:p>
            <a:pPr lvl="1"/>
            <a:r>
              <a:rPr lang="en-US" dirty="0" smtClean="0"/>
              <a:t>Changing /30 to /29</a:t>
            </a:r>
          </a:p>
          <a:p>
            <a:pPr lvl="1"/>
            <a:r>
              <a:rPr lang="en-US" dirty="0" smtClean="0"/>
              <a:t>Completed IP justification form.</a:t>
            </a:r>
          </a:p>
          <a:p>
            <a:r>
              <a:rPr lang="en-US" dirty="0" smtClean="0"/>
              <a:t>5150386 (DF)</a:t>
            </a:r>
          </a:p>
          <a:p>
            <a:pPr lvl="1"/>
            <a:r>
              <a:rPr lang="en-US" dirty="0" smtClean="0"/>
              <a:t>Brief network outage L3 wide, investigating</a:t>
            </a:r>
            <a:r>
              <a:rPr lang="en-US" dirty="0" smtClean="0"/>
              <a:t>.</a:t>
            </a:r>
          </a:p>
          <a:p>
            <a:r>
              <a:rPr lang="en-US" dirty="0" smtClean="0"/>
              <a:t>5338997</a:t>
            </a:r>
          </a:p>
          <a:p>
            <a:pPr lvl="1"/>
            <a:r>
              <a:rPr lang="en-US" dirty="0" smtClean="0"/>
              <a:t>Jan 20, 2012</a:t>
            </a:r>
          </a:p>
          <a:p>
            <a:pPr lvl="1"/>
            <a:r>
              <a:rPr lang="en-US" dirty="0" smtClean="0"/>
              <a:t>Need 64 bit VPN software for Larry C. Only 32 bit available.</a:t>
            </a:r>
            <a:endParaRPr lang="en-US" dirty="0" smtClean="0"/>
          </a:p>
          <a:p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9194</TotalTime>
  <Words>313</Words>
  <Application>Microsoft Office PowerPoint</Application>
  <PresentationFormat>On-screen Show (4:3)</PresentationFormat>
  <Paragraphs>68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Waynework, LLC</vt:lpstr>
      <vt:lpstr>Network Configuration</vt:lpstr>
      <vt:lpstr>Network Configuration</vt:lpstr>
      <vt:lpstr>Network Configuration</vt:lpstr>
      <vt:lpstr>Tickets</vt:lpstr>
      <vt:lpstr>Tickets</vt:lpstr>
      <vt:lpstr>Tickets</vt:lpstr>
      <vt:lpstr>Slide 8</vt:lpstr>
    </vt:vector>
  </TitlesOfParts>
  <Company>Wayneworks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Waynework, LLC</dc:title>
  <dc:creator>Robert Saylor</dc:creator>
  <cp:lastModifiedBy>Robert Saylor</cp:lastModifiedBy>
  <cp:revision>23</cp:revision>
  <dcterms:created xsi:type="dcterms:W3CDTF">2011-11-01T17:01:32Z</dcterms:created>
  <dcterms:modified xsi:type="dcterms:W3CDTF">2012-01-23T12:22:18Z</dcterms:modified>
</cp:coreProperties>
</file>

<file path=docProps/thumbnail.jpeg>
</file>